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Node.js: 서버 측 자바스크립트의 혁명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2009년 Ryan Dahl이 개발한 강력한 서버 측 자바스크립트 런타임 환경입니다. 웹 개발 생태계에 혁명을 일으켰습니다.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55099"/>
            <a:ext cx="15324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3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이벤트 기반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9648" y="4062293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높은 동시성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단일 스레드로 운영되지만, 이벤트 루프를 통해 많은 연결을 효율적으로 처리합니다.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42391" y="4062293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논블로킹 I/O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I/O 작업 완료를 기다리지 않고 다른 작업을 계속 수행할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크로스 플랫폼 지원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Windows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Windows 운영 체제에서 실행 가능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macOS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macOS 운영 체제에서 실행 가능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Linux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Linux 운영 체제에서 실행 가능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V8 엔진 사용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고성능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Google Chrome의 V8 자바스크립트 엔진을 사용하여 높은 성능을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효율성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V8 엔진의 최적화로 Node.js는 효율적인 코드 실행을 보장합니다.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NPM (Node Package Manager)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패키지 관리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외부 라이브러리와 모듈의 쉬운 설치 및 관리를 제공합니다.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프로젝트 의존성을 자동으로 관리합니다.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버전 관리 기능으로 프로젝트 안정성을 유지합니다.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커뮤니티 플랫폼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개발자 간 협업을 위한 커뮤니티 플랫폼 역할을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실시간 웹 애플리케이션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61058" y="2610683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채팅 애플리케이션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98775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Node.js의 비동기 특성으로 실시간 메시징을 효율적으로 처리합니다.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66224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4223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522125" y="4507349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394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실시간 게임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88442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빠른 데이터 처리로 멀티플레이어 게임 개발에 적합합니다.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18434" y="6041112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스트리밍 서비스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대용량 데이터 스트리밍을 효율적으로 관리합니다.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536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데이터 집약적 애플리케이션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다양한 소스에서 대량의 데이터를 효율적으로 수집합니다.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처리로 대용량 데이터를 신속하게 분석합니다.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데이터 제공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처리된 데이터를 클라이언트에게 실시간으로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876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마이크로서비스 아키텍처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유연성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독립적인 서비스 개발과 배포가 가능합니다.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필요에 따라 개별 서비스를 쉽게 확장할 수 있습니다.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유지보수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각 서비스의 독립적인 유지보수와 업데이트가 가능합니다.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2024-11-11T13:15:47Z</dcterms:created>
  <dcterms:modified xsi:type="dcterms:W3CDTF">2024-11-11T13:15:47Z</dcterms:modified>
</cp:coreProperties>
</file>